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1F7417-24B3-4901-8FE4-2C098035F446}"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D6A79518-EE59-4F0D-BB0F-9F0AEA75634B}"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D6A79518-EE59-4F0D-BB0F-9F0AEA75634B}"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1F7417-24B3-4901-8FE4-2C098035F446}"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1F7417-24B3-4901-8FE4-2C098035F446}"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F7417-24B3-4901-8FE4-2C098035F446}"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1F7417-24B3-4901-8FE4-2C098035F446}"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A79518-EE59-4F0D-BB0F-9F0AEA75634B}"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EG"/>
          </a:p>
        </p:txBody>
      </p:sp>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2" y="16930"/>
            <a:ext cx="9144000" cy="684106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ctrTitle"/>
          </p:nvPr>
        </p:nvSpPr>
        <p:spPr>
          <a:xfrm>
            <a:off x="755576" y="3789040"/>
            <a:ext cx="8229600" cy="1828800"/>
          </a:xfrm>
        </p:spPr>
        <p:txBody>
          <a:bodyPr>
            <a:noAutofit/>
          </a:bodyPr>
          <a:lstStyle/>
          <a:p>
            <a:pPr algn="r"/>
            <a:r>
              <a:rPr lang="ar-EG" sz="2800" dirty="0" smtClean="0"/>
              <a:t>إسم المقرر : خرائط طبيعية وبشرية</a:t>
            </a:r>
            <a:br>
              <a:rPr lang="ar-EG" sz="2800" dirty="0" smtClean="0"/>
            </a:br>
            <a:r>
              <a:rPr lang="ar-EG" sz="2800" dirty="0" smtClean="0"/>
              <a:t>أستاذ المادة : د. </a:t>
            </a:r>
            <a:r>
              <a:rPr lang="ar-EG" sz="2800" smtClean="0"/>
              <a:t>صابر أمين دسوقي</a:t>
            </a:r>
            <a:r>
              <a:rPr lang="ar-EG" sz="2800" dirty="0" smtClean="0"/>
              <a:t/>
            </a:r>
            <a:br>
              <a:rPr lang="ar-EG" sz="2800" dirty="0" smtClean="0"/>
            </a:br>
            <a:r>
              <a:rPr lang="ar-EG" sz="2800" dirty="0" smtClean="0"/>
              <a:t>الفرقة </a:t>
            </a:r>
            <a:r>
              <a:rPr lang="ar-EG" sz="2800" smtClean="0"/>
              <a:t>: </a:t>
            </a:r>
            <a:r>
              <a:rPr lang="ar-EG" sz="2800" smtClean="0"/>
              <a:t>الثانية، قسم الجغرافيا </a:t>
            </a:r>
            <a:r>
              <a:rPr lang="ar-EG" sz="2800" dirty="0" smtClean="0"/>
              <a:t/>
            </a:r>
            <a:br>
              <a:rPr lang="ar-EG" sz="2800" dirty="0" smtClean="0"/>
            </a:br>
            <a:endParaRPr lang="ar-EG" sz="2800" dirty="0"/>
          </a:p>
        </p:txBody>
      </p:sp>
    </p:spTree>
    <p:extLst>
      <p:ext uri="{BB962C8B-B14F-4D97-AF65-F5344CB8AC3E}">
        <p14:creationId xmlns:p14="http://schemas.microsoft.com/office/powerpoint/2010/main" val="162149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وهناك أنواع متعددة من خطوط الكنتور </a:t>
            </a:r>
            <a:r>
              <a:rPr lang="ar-EG" dirty="0" smtClean="0"/>
              <a:t>هي : </a:t>
            </a:r>
          </a:p>
          <a:p>
            <a:pPr marL="137160" lvl="0" indent="0">
              <a:buNone/>
            </a:pPr>
            <a:r>
              <a:rPr lang="ar-EG" dirty="0"/>
              <a:t>خطوط الهيئة: </a:t>
            </a:r>
            <a:endParaRPr lang="en-US" dirty="0"/>
          </a:p>
          <a:p>
            <a:pPr marL="137160" lvl="0" indent="0">
              <a:buNone/>
            </a:pPr>
            <a:r>
              <a:rPr lang="ar-EG" dirty="0"/>
              <a:t>خطوط الكنتور المتميزة: </a:t>
            </a:r>
            <a:endParaRPr lang="en-US" dirty="0"/>
          </a:p>
          <a:p>
            <a:pPr marL="137160" lvl="0" indent="0">
              <a:buNone/>
            </a:pPr>
            <a:r>
              <a:rPr lang="ar-EG" dirty="0"/>
              <a:t>خطوط الكنتور الرئيسية:</a:t>
            </a:r>
            <a:endParaRPr lang="en-US" dirty="0"/>
          </a:p>
          <a:p>
            <a:pPr marL="137160" indent="0">
              <a:buNone/>
            </a:pPr>
            <a:r>
              <a:rPr lang="ar-EG" dirty="0"/>
              <a:t>خطوط الكنتور المتوسطة (العادية</a:t>
            </a:r>
            <a:r>
              <a:rPr lang="ar-EG" dirty="0" smtClean="0"/>
              <a:t>)</a:t>
            </a:r>
          </a:p>
          <a:p>
            <a:pPr marL="137160" lvl="0" indent="0">
              <a:buNone/>
            </a:pPr>
            <a:r>
              <a:rPr lang="ar-EG" dirty="0"/>
              <a:t>خطوط الكنتور الإضافية: </a:t>
            </a:r>
            <a:endParaRPr lang="en-US" dirty="0"/>
          </a:p>
          <a:p>
            <a:pPr marL="137160" lvl="0" indent="0">
              <a:buNone/>
            </a:pPr>
            <a:r>
              <a:rPr lang="ar-EG" dirty="0"/>
              <a:t>خطوط الكنتور المبسطة: </a:t>
            </a:r>
            <a:endParaRPr lang="en-US" dirty="0"/>
          </a:p>
          <a:p>
            <a:pPr marL="137160" indent="0">
              <a:buNone/>
            </a:pPr>
            <a:endParaRPr lang="ar-EG" dirty="0"/>
          </a:p>
        </p:txBody>
      </p:sp>
    </p:spTree>
    <p:extLst>
      <p:ext uri="{BB962C8B-B14F-4D97-AF65-F5344CB8AC3E}">
        <p14:creationId xmlns:p14="http://schemas.microsoft.com/office/powerpoint/2010/main" val="293740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noAutofit/>
          </a:bodyPr>
          <a:lstStyle/>
          <a:p>
            <a:r>
              <a:rPr lang="ar-EG" sz="6000" dirty="0">
                <a:effectLst/>
              </a:rPr>
              <a:t>تمثيل الارتفاعات علي الخرائط</a:t>
            </a:r>
            <a:endParaRPr lang="en-US" sz="6000" dirty="0">
              <a:effectLst/>
            </a:endParaRPr>
          </a:p>
        </p:txBody>
      </p:sp>
    </p:spTree>
    <p:extLst>
      <p:ext uri="{BB962C8B-B14F-4D97-AF65-F5344CB8AC3E}">
        <p14:creationId xmlns:p14="http://schemas.microsoft.com/office/powerpoint/2010/main" val="215324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137160" indent="0">
              <a:buNone/>
            </a:pPr>
            <a:r>
              <a:rPr lang="ar-EG" dirty="0" smtClean="0"/>
              <a:t> </a:t>
            </a:r>
            <a:r>
              <a:rPr lang="ar-EG" dirty="0"/>
              <a:t>تبرز أهمية مظاهر السطح من وجهة النظر الجغرافية فى ناحيتين :</a:t>
            </a:r>
            <a:endParaRPr lang="en-US" dirty="0"/>
          </a:p>
          <a:p>
            <a:r>
              <a:rPr lang="ar-EG" dirty="0" smtClean="0"/>
              <a:t>المنسوب </a:t>
            </a:r>
            <a:r>
              <a:rPr lang="ar-EG" dirty="0"/>
              <a:t>:</a:t>
            </a:r>
            <a:endParaRPr lang="en-US" dirty="0"/>
          </a:p>
          <a:p>
            <a:pPr marL="137160" indent="0">
              <a:buNone/>
            </a:pPr>
            <a:r>
              <a:rPr lang="ar-EG" dirty="0"/>
              <a:t>يشير المنسوب إلي مدى إرتفاع و إنخفاض السطح عن مستوى سطح البحر </a:t>
            </a:r>
            <a:endParaRPr lang="ar-EG" dirty="0" smtClean="0"/>
          </a:p>
          <a:p>
            <a:r>
              <a:rPr lang="ar-EG" dirty="0"/>
              <a:t>الإنحدار :</a:t>
            </a:r>
            <a:endParaRPr lang="en-US" dirty="0"/>
          </a:p>
          <a:p>
            <a:pPr marL="137160" indent="0">
              <a:buNone/>
            </a:pPr>
            <a:r>
              <a:rPr lang="ar-EG" dirty="0" smtClean="0"/>
              <a:t>يتحدد </a:t>
            </a:r>
            <a:r>
              <a:rPr lang="ar-EG" dirty="0"/>
              <a:t>عنصر الإنحدار فى معرفة قيمته أى درجته أو نسبته ، و إختلاف هذه القيمة على طول إتجاه معين أو فى منطقة معينة يعطى أشكال </a:t>
            </a:r>
            <a:r>
              <a:rPr lang="ar-EG" dirty="0" smtClean="0"/>
              <a:t>المنحدرات . </a:t>
            </a:r>
            <a:endParaRPr lang="ar-EG" dirty="0"/>
          </a:p>
        </p:txBody>
      </p:sp>
    </p:spTree>
    <p:extLst>
      <p:ext uri="{BB962C8B-B14F-4D97-AF65-F5344CB8AC3E}">
        <p14:creationId xmlns:p14="http://schemas.microsoft.com/office/powerpoint/2010/main" val="355289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يمكن حصر طرق تمثيل الارتفاعات علي الخرائط في ثلاث طرق هي : </a:t>
            </a:r>
            <a:endParaRPr lang="en-US" dirty="0"/>
          </a:p>
          <a:p>
            <a:pPr lvl="0"/>
            <a:r>
              <a:rPr lang="ar-EG" dirty="0"/>
              <a:t>نقاط المناسيب </a:t>
            </a:r>
            <a:r>
              <a:rPr lang="en-US" dirty="0"/>
              <a:t>Spot Heights</a:t>
            </a:r>
          </a:p>
          <a:p>
            <a:pPr lvl="0"/>
            <a:r>
              <a:rPr lang="ar-EG" dirty="0"/>
              <a:t>خطوط الهاشور </a:t>
            </a:r>
            <a:r>
              <a:rPr lang="en-US" dirty="0" err="1"/>
              <a:t>Hahures</a:t>
            </a:r>
            <a:r>
              <a:rPr lang="en-US" dirty="0"/>
              <a:t> lines </a:t>
            </a:r>
          </a:p>
          <a:p>
            <a:pPr lvl="0"/>
            <a:r>
              <a:rPr lang="ar-EG" dirty="0"/>
              <a:t>خطوط الكنتور  </a:t>
            </a:r>
            <a:r>
              <a:rPr lang="en-US" dirty="0"/>
              <a:t>Contour Lines</a:t>
            </a:r>
          </a:p>
          <a:p>
            <a:endParaRPr lang="ar-EG" dirty="0"/>
          </a:p>
        </p:txBody>
      </p:sp>
    </p:spTree>
    <p:extLst>
      <p:ext uri="{BB962C8B-B14F-4D97-AF65-F5344CB8AC3E}">
        <p14:creationId xmlns:p14="http://schemas.microsoft.com/office/powerpoint/2010/main" val="310463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نقاط المناسيب:</a:t>
            </a:r>
            <a:endParaRPr lang="en-US" dirty="0"/>
          </a:p>
          <a:p>
            <a:pPr marL="137160" indent="0">
              <a:buNone/>
            </a:pPr>
            <a:r>
              <a:rPr lang="ar-EG" dirty="0" smtClean="0"/>
              <a:t>نقطة </a:t>
            </a:r>
            <a:r>
              <a:rPr lang="ar-EG" dirty="0"/>
              <a:t>المنسوب </a:t>
            </a:r>
            <a:r>
              <a:rPr lang="ar-EG" dirty="0" smtClean="0"/>
              <a:t>تفيد </a:t>
            </a:r>
            <a:r>
              <a:rPr lang="ar-EG" dirty="0"/>
              <a:t>فى تحديد قيمة ارتفاع أو انخفاض أى مكان أو موقع  نقوم بتحديده مقارنأ بمنسوب سطح البحر إلا انها لا تعطى الاحساس بالتضاريس أو حتي اتجاهات الانحدار . </a:t>
            </a:r>
            <a:endParaRPr lang="en-US" dirty="0"/>
          </a:p>
          <a:p>
            <a:endParaRPr lang="ar-EG" dirty="0"/>
          </a:p>
        </p:txBody>
      </p:sp>
    </p:spTree>
    <p:extLst>
      <p:ext uri="{BB962C8B-B14F-4D97-AF65-F5344CB8AC3E}">
        <p14:creationId xmlns:p14="http://schemas.microsoft.com/office/powerpoint/2010/main" val="383068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خطوط الهاشور </a:t>
            </a:r>
            <a:endParaRPr lang="en-US" dirty="0"/>
          </a:p>
          <a:p>
            <a:pPr marL="137160" indent="0">
              <a:buNone/>
            </a:pPr>
            <a:r>
              <a:rPr lang="ar-EG" dirty="0"/>
              <a:t>الهاشور عبارة عن خطوط قصيرة ترسم فى اتجاه انحدار السطح ويزداد سمك الخطوط كما يزداد تقاربهبا كلما كان الإنحدار شديدأ. ويقل السمك ويزيد مقدار التباعد بين الخطوط وتقصر كلما كانت الانحدارات </a:t>
            </a:r>
            <a:r>
              <a:rPr lang="ar-EG" dirty="0" smtClean="0"/>
              <a:t>خفيفة</a:t>
            </a:r>
            <a:endParaRPr lang="ar-EG" dirty="0"/>
          </a:p>
        </p:txBody>
      </p:sp>
    </p:spTree>
    <p:extLst>
      <p:ext uri="{BB962C8B-B14F-4D97-AF65-F5344CB8AC3E}">
        <p14:creationId xmlns:p14="http://schemas.microsoft.com/office/powerpoint/2010/main" val="90958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lvl="0"/>
            <a:r>
              <a:rPr lang="ar-EG" dirty="0"/>
              <a:t>خطوط الكنتور  </a:t>
            </a:r>
            <a:endParaRPr lang="en-US" dirty="0"/>
          </a:p>
          <a:p>
            <a:pPr marL="137160" indent="0">
              <a:buNone/>
            </a:pPr>
            <a:r>
              <a:rPr lang="ar-EG" dirty="0"/>
              <a:t>هي خطوط وهمية تمثل الارتفاعات والانخفاضات عـلى سـطح الأرض ويصل بين النقط المتساوية في الارتفاع </a:t>
            </a:r>
          </a:p>
        </p:txBody>
      </p:sp>
    </p:spTree>
    <p:extLst>
      <p:ext uri="{BB962C8B-B14F-4D97-AF65-F5344CB8AC3E}">
        <p14:creationId xmlns:p14="http://schemas.microsoft.com/office/powerpoint/2010/main" val="207970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r>
              <a:rPr lang="ar-EG" dirty="0"/>
              <a:t>ويمكن تلخيص خصائص خطوط الكنتور فيما يأتي</a:t>
            </a:r>
            <a:r>
              <a:rPr lang="en-US" dirty="0"/>
              <a:t>:</a:t>
            </a:r>
          </a:p>
          <a:p>
            <a:pPr lvl="0"/>
            <a:r>
              <a:rPr lang="ar-EG" dirty="0"/>
              <a:t> لابد من وجود عدد كاف من خطوط الكنتور </a:t>
            </a:r>
            <a:r>
              <a:rPr lang="ar-EG" sz="2900" dirty="0"/>
              <a:t>على</a:t>
            </a:r>
            <a:r>
              <a:rPr lang="en-US" sz="2900" dirty="0"/>
              <a:t> </a:t>
            </a:r>
            <a:r>
              <a:rPr lang="en-US" sz="2900" dirty="0" smtClean="0"/>
              <a:t> </a:t>
            </a:r>
            <a:r>
              <a:rPr lang="ar-EG" sz="2900" dirty="0" smtClean="0"/>
              <a:t>الخريطة</a:t>
            </a:r>
            <a:r>
              <a:rPr lang="en-US" sz="2900" dirty="0"/>
              <a:t> </a:t>
            </a:r>
            <a:r>
              <a:rPr lang="ar-EG" sz="2900" dirty="0"/>
              <a:t>لمعرفة </a:t>
            </a:r>
            <a:r>
              <a:rPr lang="ar-EG" dirty="0"/>
              <a:t>طبيعة سطح الأرض في المنطقة</a:t>
            </a:r>
            <a:r>
              <a:rPr lang="ar-EG" dirty="0" smtClean="0"/>
              <a:t>،</a:t>
            </a:r>
            <a:r>
              <a:rPr lang="en-US" dirty="0" smtClean="0"/>
              <a:t>.</a:t>
            </a:r>
            <a:endParaRPr lang="en-US" dirty="0"/>
          </a:p>
          <a:p>
            <a:pPr lvl="0"/>
            <a:r>
              <a:rPr lang="ar-EG" dirty="0"/>
              <a:t>يشكل أي خط من خطوط الكنتور حلقة مقفلة</a:t>
            </a:r>
            <a:r>
              <a:rPr lang="ar-EG" dirty="0" smtClean="0"/>
              <a:t>،</a:t>
            </a:r>
            <a:endParaRPr lang="en-US" dirty="0"/>
          </a:p>
          <a:p>
            <a:pPr lvl="0"/>
            <a:r>
              <a:rPr lang="ar-EG" dirty="0"/>
              <a:t>تقارب خطوط </a:t>
            </a:r>
            <a:r>
              <a:rPr lang="ar-EG" dirty="0" smtClean="0"/>
              <a:t>الكنتور </a:t>
            </a:r>
            <a:r>
              <a:rPr lang="ar-EG" dirty="0"/>
              <a:t>يعني شدة </a:t>
            </a:r>
            <a:r>
              <a:rPr lang="ar-EG" dirty="0" smtClean="0"/>
              <a:t>الانحدار،والعكس</a:t>
            </a:r>
            <a:endParaRPr lang="en-US" dirty="0"/>
          </a:p>
          <a:p>
            <a:pPr lvl="0"/>
            <a:r>
              <a:rPr lang="ar-EG" dirty="0"/>
              <a:t>يكــون اتجاه أعلى درجة انحدار في المنطقة بين خطين كنتوريين عموديا عليهما</a:t>
            </a:r>
            <a:r>
              <a:rPr lang="en-US" dirty="0"/>
              <a:t>.</a:t>
            </a:r>
          </a:p>
          <a:p>
            <a:pPr lvl="0"/>
            <a:r>
              <a:rPr lang="ar-EG" dirty="0" smtClean="0"/>
              <a:t>كلما </a:t>
            </a:r>
            <a:r>
              <a:rPr lang="ar-EG" dirty="0"/>
              <a:t>زادت التعاريج والإلتواءات في خطوط الكنتور دل ذلك على صعوبة </a:t>
            </a:r>
            <a:r>
              <a:rPr lang="ar-EG" dirty="0" smtClean="0"/>
              <a:t>المنطقة</a:t>
            </a:r>
            <a:endParaRPr lang="en-US" dirty="0"/>
          </a:p>
          <a:p>
            <a:pPr lvl="0"/>
            <a:r>
              <a:rPr lang="ar-EG" dirty="0"/>
              <a:t>تتخذ خطوط الكنتور شكل حرف</a:t>
            </a:r>
            <a:r>
              <a:rPr lang="en-US" dirty="0"/>
              <a:t> (V) </a:t>
            </a:r>
            <a:r>
              <a:rPr lang="ar-EG" dirty="0"/>
              <a:t>عند التقائهـا بالوديان والمجاري المائية</a:t>
            </a:r>
            <a:r>
              <a:rPr lang="ar-EG" dirty="0" smtClean="0"/>
              <a:t>،</a:t>
            </a:r>
            <a:r>
              <a:rPr lang="en-US" dirty="0" smtClean="0"/>
              <a:t>.</a:t>
            </a:r>
            <a:endParaRPr lang="en-US" dirty="0"/>
          </a:p>
          <a:p>
            <a:endParaRPr lang="ar-EG" dirty="0"/>
          </a:p>
        </p:txBody>
      </p:sp>
    </p:spTree>
    <p:extLst>
      <p:ext uri="{BB962C8B-B14F-4D97-AF65-F5344CB8AC3E}">
        <p14:creationId xmlns:p14="http://schemas.microsoft.com/office/powerpoint/2010/main" val="409064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الفارق الكنتوري</a:t>
            </a:r>
            <a:r>
              <a:rPr lang="en-US" dirty="0"/>
              <a:t> </a:t>
            </a:r>
            <a:endParaRPr lang="en-US" dirty="0" smtClean="0"/>
          </a:p>
          <a:p>
            <a:pPr marL="137160" indent="0">
              <a:buNone/>
            </a:pPr>
            <a:r>
              <a:rPr lang="ar-EG" dirty="0" smtClean="0"/>
              <a:t>يعرف </a:t>
            </a:r>
            <a:r>
              <a:rPr lang="ar-EG" dirty="0"/>
              <a:t>الفارق بين منسوب خط الكنتور ومنسـوب الخط التالى له </a:t>
            </a:r>
          </a:p>
        </p:txBody>
      </p:sp>
    </p:spTree>
    <p:extLst>
      <p:ext uri="{BB962C8B-B14F-4D97-AF65-F5344CB8AC3E}">
        <p14:creationId xmlns:p14="http://schemas.microsoft.com/office/powerpoint/2010/main" val="3172131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322</Words>
  <Application>Microsoft Office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Book Antiqua</vt:lpstr>
      <vt:lpstr>Lucida Sans</vt:lpstr>
      <vt:lpstr>Tahoma</vt:lpstr>
      <vt:lpstr>Times New Roman</vt:lpstr>
      <vt:lpstr>Wingdings</vt:lpstr>
      <vt:lpstr>Wingdings 2</vt:lpstr>
      <vt:lpstr>Wingdings 3</vt:lpstr>
      <vt:lpstr>Apex</vt:lpstr>
      <vt:lpstr>إسم المقرر : خرائط طبيعية وبشرية أستاذ المادة : د. صابر أمين دسوقي الفرقة : الثانية، قسم الجغرافيا  </vt:lpstr>
      <vt:lpstr>تمثيل الارتفاعات علي الخرائط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إسم المقرر : دراسة ميدانية ( للشعبتين )  أستاذ المادة : إ.د. صابر أمين دسوقي  الفرقة : الرابعة  قسم : الجغرافيا ونظم المعلومات الجغرافية </dc:title>
  <dc:creator>Dr-saber</dc:creator>
  <cp:lastModifiedBy>Dr Rana</cp:lastModifiedBy>
  <cp:revision>19</cp:revision>
  <dcterms:created xsi:type="dcterms:W3CDTF">2020-03-18T10:06:57Z</dcterms:created>
  <dcterms:modified xsi:type="dcterms:W3CDTF">2020-04-01T14:22:47Z</dcterms:modified>
</cp:coreProperties>
</file>